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8" r:id="rId3"/>
    <p:sldId id="269" r:id="rId4"/>
    <p:sldId id="267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6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7T17:51:29.143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7 0 1377,'0'0'1474,"0"4"-1699,-2-3-159,-2-1-321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17T17:51:29.143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7 0 1377,'0'0'1474,"0"4"-1699,-2-3-159,-2-1-321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10EE-D884-4520-BB90-72B34F7C7E20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689A-BDA1-4C99-A477-703B6A312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79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10EE-D884-4520-BB90-72B34F7C7E20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689A-BDA1-4C99-A477-703B6A312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2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10EE-D884-4520-BB90-72B34F7C7E20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689A-BDA1-4C99-A477-703B6A312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88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10EE-D884-4520-BB90-72B34F7C7E20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689A-BDA1-4C99-A477-703B6A312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74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10EE-D884-4520-BB90-72B34F7C7E20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689A-BDA1-4C99-A477-703B6A312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10EE-D884-4520-BB90-72B34F7C7E20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689A-BDA1-4C99-A477-703B6A312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58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10EE-D884-4520-BB90-72B34F7C7E20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689A-BDA1-4C99-A477-703B6A312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55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10EE-D884-4520-BB90-72B34F7C7E20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689A-BDA1-4C99-A477-703B6A312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4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10EE-D884-4520-BB90-72B34F7C7E20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689A-BDA1-4C99-A477-703B6A312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9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10EE-D884-4520-BB90-72B34F7C7E20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689A-BDA1-4C99-A477-703B6A312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1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10EE-D884-4520-BB90-72B34F7C7E20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689A-BDA1-4C99-A477-703B6A312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00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1110EE-D884-4520-BB90-72B34F7C7E20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30689A-BDA1-4C99-A477-703B6A312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16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6.png"/><Relationship Id="rId7" Type="http://schemas.microsoft.com/office/2007/relationships/hdphoto" Target="../media/hdphoto3.wdp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microsoft.com/office/2007/relationships/hdphoto" Target="../media/hdphoto3.wdp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-up of a paper&#10;&#10;Description automatically generated">
            <a:extLst>
              <a:ext uri="{FF2B5EF4-FFF2-40B4-BE49-F238E27FC236}">
                <a16:creationId xmlns:a16="http://schemas.microsoft.com/office/drawing/2014/main" id="{83E1120C-E29D-1DF1-1674-1E36168A7F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837" t="5155" r="2427" b="51324"/>
          <a:stretch/>
        </p:blipFill>
        <p:spPr>
          <a:xfrm rot="5557879">
            <a:off x="3743172" y="1779067"/>
            <a:ext cx="7207803" cy="4377582"/>
          </a:xfrm>
          <a:prstGeom prst="rect">
            <a:avLst/>
          </a:prstGeom>
        </p:spPr>
      </p:pic>
      <p:pic>
        <p:nvPicPr>
          <p:cNvPr id="10" name="Picture 9" descr="A red rectangle with white text&#10;&#10;Description automatically generated">
            <a:extLst>
              <a:ext uri="{FF2B5EF4-FFF2-40B4-BE49-F238E27FC236}">
                <a16:creationId xmlns:a16="http://schemas.microsoft.com/office/drawing/2014/main" id="{8AE5E882-0730-1E35-2AAF-F4F838BBC9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11" y="6953405"/>
            <a:ext cx="3224014" cy="48052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87BD09D-7A66-65E3-4E42-DCC7387C9089}"/>
              </a:ext>
            </a:extLst>
          </p:cNvPr>
          <p:cNvSpPr txBox="1"/>
          <p:nvPr/>
        </p:nvSpPr>
        <p:spPr>
          <a:xfrm>
            <a:off x="359391" y="578735"/>
            <a:ext cx="4393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Hot Glue Jellyfish Card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390F81-F08D-8BEB-F571-E7AC0EB2F886}"/>
              </a:ext>
            </a:extLst>
          </p:cNvPr>
          <p:cNvSpPr txBox="1"/>
          <p:nvPr/>
        </p:nvSpPr>
        <p:spPr>
          <a:xfrm>
            <a:off x="640408" y="1657800"/>
            <a:ext cx="38312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Cut-out element tips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Print on different-color cardstock and tape/glue to main card.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Fold along dotted lines.</a:t>
            </a:r>
          </a:p>
          <a:p>
            <a:endParaRPr lang="en-US" dirty="0"/>
          </a:p>
          <a:p>
            <a:r>
              <a:rPr lang="en-US" b="1" dirty="0"/>
              <a:t>Main card tips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Fold on dotted lines so print is inside card.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Cut out jellyfish outline.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Cover jellyfish opening with vellum. Tape or glue around outline so glue won’t leak.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Draw inside lines onto vellum.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From the front of the card, squeeze hot glue onto the vellum.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6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42F0B2C-624D-D106-3502-24E830D42345}"/>
              </a:ext>
            </a:extLst>
          </p:cNvPr>
          <p:cNvSpPr txBox="1"/>
          <p:nvPr/>
        </p:nvSpPr>
        <p:spPr>
          <a:xfrm>
            <a:off x="5244678" y="-810839"/>
            <a:ext cx="3340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micro:bit Musical Cake Card with </a:t>
            </a:r>
            <a:r>
              <a:rPr lang="en-US" dirty="0" err="1"/>
              <a:t>Chibitronics</a:t>
            </a:r>
            <a:r>
              <a:rPr lang="en-US" dirty="0"/>
              <a:t> LED Stickers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8EAEEBF-FA9B-AA17-0DF6-1831B144CB3B}"/>
                  </a:ext>
                </a:extLst>
              </p14:cNvPr>
              <p14:cNvContentPartPr/>
              <p14:nvPr/>
            </p14:nvContentPartPr>
            <p14:xfrm>
              <a:off x="1574902" y="4267776"/>
              <a:ext cx="2520" cy="21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8EAEEBF-FA9B-AA17-0DF6-1831B144CB3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6902" y="4249776"/>
                <a:ext cx="38160" cy="37800"/>
              </a:xfrm>
              <a:prstGeom prst="rect">
                <a:avLst/>
              </a:prstGeom>
            </p:spPr>
          </p:pic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E4554BC0-DB3E-DC49-6C39-442972A93AFD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duotone>
              <a:srgbClr val="E8E8E8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54839" y1="26087" x2="62366" y2="73913"/>
                        <a14:foregroundMark x1="62366" y1="73913" x2="50538" y2="82609"/>
                        <a14:foregroundMark x1="51613" y1="23913" x2="56989" y2="27174"/>
                        <a14:foregroundMark x1="69892" y1="72826" x2="51613" y2="83696"/>
                        <a14:foregroundMark x1="51613" y1="22826" x2="52688" y2="23913"/>
                        <a14:backgroundMark x1="82146" y1="52518" x2="84946" y2="55435"/>
                        <a14:backgroundMark x1="49462" y1="18478" x2="52762" y2="21914"/>
                        <a14:backgroundMark x1="52817" y1="84960" x2="49462" y2="88043"/>
                        <a14:backgroundMark x1="84946" y1="55435" x2="82900" y2="5731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67732" y="5473679"/>
            <a:ext cx="1031125" cy="102003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F5D07A02-34B4-CB2D-3606-7973FD9A7214}"/>
              </a:ext>
            </a:extLst>
          </p:cNvPr>
          <p:cNvGrpSpPr/>
          <p:nvPr/>
        </p:nvGrpSpPr>
        <p:grpSpPr>
          <a:xfrm>
            <a:off x="-4" y="0"/>
            <a:ext cx="10058403" cy="7772402"/>
            <a:chOff x="-4" y="0"/>
            <a:chExt cx="10058403" cy="777240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F3F3FAE-E253-23A8-D48D-66BDDA6372F8}"/>
                </a:ext>
              </a:extLst>
            </p:cNvPr>
            <p:cNvGrpSpPr/>
            <p:nvPr/>
          </p:nvGrpSpPr>
          <p:grpSpPr>
            <a:xfrm>
              <a:off x="-4" y="0"/>
              <a:ext cx="10058403" cy="7772402"/>
              <a:chOff x="-4" y="0"/>
              <a:chExt cx="10058403" cy="7772402"/>
            </a:xfrm>
          </p:grpSpPr>
          <p:pic>
            <p:nvPicPr>
              <p:cNvPr id="9" name="Picture 8" descr="A diagram of a jellyfish&#10;&#10;Description automatically generated">
                <a:extLst>
                  <a:ext uri="{FF2B5EF4-FFF2-40B4-BE49-F238E27FC236}">
                    <a16:creationId xmlns:a16="http://schemas.microsoft.com/office/drawing/2014/main" id="{A108DC68-1151-CE8D-465C-DADD2BEF7F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0"/>
                        </a14:imgEffect>
                        <a14:imgEffect>
                          <a14:brightnessContrast bright="8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42997" y="-1143001"/>
                <a:ext cx="7772402" cy="10058403"/>
              </a:xfrm>
              <a:prstGeom prst="rect">
                <a:avLst/>
              </a:prstGeom>
            </p:spPr>
          </p:pic>
          <p:pic>
            <p:nvPicPr>
              <p:cNvPr id="4" name="Picture 3" descr="A diagram of a jellyfish&#10;&#10;Description automatically generated">
                <a:extLst>
                  <a:ext uri="{FF2B5EF4-FFF2-40B4-BE49-F238E27FC236}">
                    <a16:creationId xmlns:a16="http://schemas.microsoft.com/office/drawing/2014/main" id="{297F2113-19F1-3376-F89F-EE118D36D9F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>
                <a:alphaModFix/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20687" b="28566" l="46158" r="61422">
                            <a14:foregroundMark x1="56769" y1="28444" x2="55567" y2="25737"/>
                            <a14:foregroundMark x1="55044" y1="24364" x2="58495" y2="26465"/>
                            <a14:foregroundMark x1="58860" y1="26909" x2="57501" y2="28525"/>
                            <a14:foregroundMark x1="58285" y1="27717" x2="59383" y2="26424"/>
                            <a14:foregroundMark x1="58808" y1="28566" x2="59122" y2="26343"/>
                            <a14:foregroundMark x1="59906" y1="27556" x2="59488" y2="26545"/>
                            <a14:foregroundMark x1="59592" y1="28242" x2="60481" y2="27879"/>
                            <a14:foregroundMark x1="59749" y1="28283" x2="60899" y2="25778"/>
                            <a14:foregroundMark x1="61160" y1="26061" x2="61370" y2="26182"/>
                            <a14:foregroundMark x1="61422" y1="26424" x2="60795" y2="27677"/>
                            <a14:backgroundMark x1="48249" y1="24242" x2="47987" y2="24121"/>
                            <a14:backgroundMark x1="46524" y1="22505" x2="46524" y2="23475"/>
                            <a14:backgroundMark x1="48040" y1="23960" x2="47778" y2="23636"/>
                            <a14:backgroundMark x1="47569" y1="23232" x2="47360" y2="22909"/>
                          </a14:backgroundRemoval>
                        </a14:imgEffect>
                        <a14:imgEffect>
                          <a14:saturation sat="0"/>
                        </a14:imgEffect>
                        <a14:imgEffect>
                          <a14:brightnessContrast bright="8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4529" t="19772" r="38041" b="70982"/>
              <a:stretch/>
            </p:blipFill>
            <p:spPr>
              <a:xfrm rot="5400000">
                <a:off x="7200736" y="3280167"/>
                <a:ext cx="1354696" cy="930100"/>
              </a:xfrm>
              <a:prstGeom prst="rect">
                <a:avLst/>
              </a:prstGeom>
            </p:spPr>
          </p:pic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15F06DE-7AF4-77CD-02C4-907ADDE1F35C}"/>
                </a:ext>
              </a:extLst>
            </p:cNvPr>
            <p:cNvSpPr/>
            <p:nvPr/>
          </p:nvSpPr>
          <p:spPr>
            <a:xfrm>
              <a:off x="8048502" y="5609764"/>
              <a:ext cx="808825" cy="826850"/>
            </a:xfrm>
            <a:prstGeom prst="ellipse">
              <a:avLst/>
            </a:prstGeom>
            <a:solidFill>
              <a:schemeClr val="lt1">
                <a:alpha val="82000"/>
              </a:schemeClr>
            </a:solidFill>
            <a:ln>
              <a:solidFill>
                <a:schemeClr val="bg1"/>
              </a:solidFill>
            </a:ln>
            <a:effectLst>
              <a:softEdge rad="50800"/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1240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42F0B2C-624D-D106-3502-24E830D42345}"/>
              </a:ext>
            </a:extLst>
          </p:cNvPr>
          <p:cNvSpPr txBox="1"/>
          <p:nvPr/>
        </p:nvSpPr>
        <p:spPr>
          <a:xfrm>
            <a:off x="5244678" y="-810839"/>
            <a:ext cx="3340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micro:bit Musical Cake Card with </a:t>
            </a:r>
            <a:r>
              <a:rPr lang="en-US" dirty="0" err="1"/>
              <a:t>Chibitronics</a:t>
            </a:r>
            <a:r>
              <a:rPr lang="en-US" dirty="0"/>
              <a:t> LED Stickers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8EAEEBF-FA9B-AA17-0DF6-1831B144CB3B}"/>
                  </a:ext>
                </a:extLst>
              </p14:cNvPr>
              <p14:cNvContentPartPr/>
              <p14:nvPr/>
            </p14:nvContentPartPr>
            <p14:xfrm>
              <a:off x="1574902" y="4267776"/>
              <a:ext cx="2520" cy="21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8EAEEBF-FA9B-AA17-0DF6-1831B144CB3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6902" y="4249776"/>
                <a:ext cx="38160" cy="37800"/>
              </a:xfrm>
              <a:prstGeom prst="rect">
                <a:avLst/>
              </a:prstGeom>
            </p:spPr>
          </p:pic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E4554BC0-DB3E-DC49-6C39-442972A93AFD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duotone>
              <a:srgbClr val="E8E8E8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54839" y1="26087" x2="62366" y2="73913"/>
                        <a14:foregroundMark x1="62366" y1="73913" x2="50538" y2="82609"/>
                        <a14:foregroundMark x1="51613" y1="23913" x2="56989" y2="27174"/>
                        <a14:foregroundMark x1="69892" y1="72826" x2="51613" y2="83696"/>
                        <a14:foregroundMark x1="51613" y1="22826" x2="52688" y2="23913"/>
                        <a14:backgroundMark x1="82146" y1="52518" x2="84946" y2="55435"/>
                        <a14:backgroundMark x1="49462" y1="18478" x2="52762" y2="21914"/>
                        <a14:backgroundMark x1="52817" y1="84960" x2="49462" y2="88043"/>
                        <a14:backgroundMark x1="84946" y1="55435" x2="82900" y2="5731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67732" y="5473679"/>
            <a:ext cx="1031125" cy="102003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F5D07A02-34B4-CB2D-3606-7973FD9A7214}"/>
              </a:ext>
            </a:extLst>
          </p:cNvPr>
          <p:cNvGrpSpPr/>
          <p:nvPr/>
        </p:nvGrpSpPr>
        <p:grpSpPr>
          <a:xfrm>
            <a:off x="-4" y="0"/>
            <a:ext cx="10058403" cy="7772402"/>
            <a:chOff x="-4" y="0"/>
            <a:chExt cx="10058403" cy="777240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F3F3FAE-E253-23A8-D48D-66BDDA6372F8}"/>
                </a:ext>
              </a:extLst>
            </p:cNvPr>
            <p:cNvGrpSpPr/>
            <p:nvPr/>
          </p:nvGrpSpPr>
          <p:grpSpPr>
            <a:xfrm>
              <a:off x="-4" y="0"/>
              <a:ext cx="10058403" cy="7772402"/>
              <a:chOff x="-4" y="0"/>
              <a:chExt cx="10058403" cy="7772402"/>
            </a:xfrm>
          </p:grpSpPr>
          <p:pic>
            <p:nvPicPr>
              <p:cNvPr id="9" name="Picture 8" descr="A diagram of a jellyfish&#10;&#10;Description automatically generated">
                <a:extLst>
                  <a:ext uri="{FF2B5EF4-FFF2-40B4-BE49-F238E27FC236}">
                    <a16:creationId xmlns:a16="http://schemas.microsoft.com/office/drawing/2014/main" id="{A108DC68-1151-CE8D-465C-DADD2BEF7F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0"/>
                        </a14:imgEffect>
                        <a14:imgEffect>
                          <a14:brightnessContrast bright="8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142997" y="-1143001"/>
                <a:ext cx="7772402" cy="10058403"/>
              </a:xfrm>
              <a:prstGeom prst="rect">
                <a:avLst/>
              </a:prstGeom>
            </p:spPr>
          </p:pic>
          <p:pic>
            <p:nvPicPr>
              <p:cNvPr id="4" name="Picture 3" descr="A diagram of a jellyfish&#10;&#10;Description automatically generated">
                <a:extLst>
                  <a:ext uri="{FF2B5EF4-FFF2-40B4-BE49-F238E27FC236}">
                    <a16:creationId xmlns:a16="http://schemas.microsoft.com/office/drawing/2014/main" id="{297F2113-19F1-3376-F89F-EE118D36D9F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>
                <a:alphaModFix/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20687" b="28566" l="46158" r="61422">
                            <a14:foregroundMark x1="56769" y1="28444" x2="55567" y2="25737"/>
                            <a14:foregroundMark x1="55044" y1="24364" x2="58495" y2="26465"/>
                            <a14:foregroundMark x1="58860" y1="26909" x2="57501" y2="28525"/>
                            <a14:foregroundMark x1="58285" y1="27717" x2="59383" y2="26424"/>
                            <a14:foregroundMark x1="58808" y1="28566" x2="59122" y2="26343"/>
                            <a14:foregroundMark x1="59906" y1="27556" x2="59488" y2="26545"/>
                            <a14:foregroundMark x1="59592" y1="28242" x2="60481" y2="27879"/>
                            <a14:foregroundMark x1="59749" y1="28283" x2="60899" y2="25778"/>
                            <a14:foregroundMark x1="61160" y1="26061" x2="61370" y2="26182"/>
                            <a14:foregroundMark x1="61422" y1="26424" x2="60795" y2="27677"/>
                            <a14:backgroundMark x1="48249" y1="24242" x2="47987" y2="24121"/>
                            <a14:backgroundMark x1="46524" y1="22505" x2="46524" y2="23475"/>
                            <a14:backgroundMark x1="48040" y1="23960" x2="47778" y2="23636"/>
                            <a14:backgroundMark x1="47569" y1="23232" x2="47360" y2="22909"/>
                          </a14:backgroundRemoval>
                        </a14:imgEffect>
                        <a14:imgEffect>
                          <a14:saturation sat="0"/>
                        </a14:imgEffect>
                        <a14:imgEffect>
                          <a14:brightnessContrast bright="8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4529" t="19772" r="38041" b="70982"/>
              <a:stretch/>
            </p:blipFill>
            <p:spPr>
              <a:xfrm rot="5400000">
                <a:off x="7200736" y="3280167"/>
                <a:ext cx="1354696" cy="930100"/>
              </a:xfrm>
              <a:prstGeom prst="rect">
                <a:avLst/>
              </a:prstGeom>
            </p:spPr>
          </p:pic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15F06DE-7AF4-77CD-02C4-907ADDE1F35C}"/>
                </a:ext>
              </a:extLst>
            </p:cNvPr>
            <p:cNvSpPr/>
            <p:nvPr/>
          </p:nvSpPr>
          <p:spPr>
            <a:xfrm>
              <a:off x="8048502" y="5609764"/>
              <a:ext cx="808825" cy="826850"/>
            </a:xfrm>
            <a:prstGeom prst="ellipse">
              <a:avLst/>
            </a:prstGeom>
            <a:solidFill>
              <a:schemeClr val="lt1">
                <a:alpha val="82000"/>
              </a:schemeClr>
            </a:solidFill>
            <a:ln>
              <a:solidFill>
                <a:schemeClr val="bg1"/>
              </a:solidFill>
            </a:ln>
            <a:effectLst>
              <a:softEdge rad="50800"/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54370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-up of a paper&#10;&#10;Description automatically generated">
            <a:extLst>
              <a:ext uri="{FF2B5EF4-FFF2-40B4-BE49-F238E27FC236}">
                <a16:creationId xmlns:a16="http://schemas.microsoft.com/office/drawing/2014/main" id="{83E1120C-E29D-1DF1-1674-1E36168A7F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837" t="5155" r="2427" b="51324"/>
          <a:stretch/>
        </p:blipFill>
        <p:spPr>
          <a:xfrm rot="5557879">
            <a:off x="3743172" y="1779067"/>
            <a:ext cx="7207803" cy="4377582"/>
          </a:xfrm>
          <a:prstGeom prst="rect">
            <a:avLst/>
          </a:prstGeom>
        </p:spPr>
      </p:pic>
      <p:pic>
        <p:nvPicPr>
          <p:cNvPr id="10" name="Picture 9" descr="A red rectangle with white text&#10;&#10;Description automatically generated">
            <a:extLst>
              <a:ext uri="{FF2B5EF4-FFF2-40B4-BE49-F238E27FC236}">
                <a16:creationId xmlns:a16="http://schemas.microsoft.com/office/drawing/2014/main" id="{8AE5E882-0730-1E35-2AAF-F4F838BBC9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11" y="6953405"/>
            <a:ext cx="3224014" cy="48052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87BD09D-7A66-65E3-4E42-DCC7387C9089}"/>
              </a:ext>
            </a:extLst>
          </p:cNvPr>
          <p:cNvSpPr txBox="1"/>
          <p:nvPr/>
        </p:nvSpPr>
        <p:spPr>
          <a:xfrm>
            <a:off x="359391" y="578735"/>
            <a:ext cx="4393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Hot Glue Jellyfish Card</a:t>
            </a:r>
          </a:p>
        </p:txBody>
      </p:sp>
      <p:pic>
        <p:nvPicPr>
          <p:cNvPr id="2" name="Picture 1" descr="A close-up of a paper&#10;&#10;Description automatically generated">
            <a:extLst>
              <a:ext uri="{FF2B5EF4-FFF2-40B4-BE49-F238E27FC236}">
                <a16:creationId xmlns:a16="http://schemas.microsoft.com/office/drawing/2014/main" id="{8BAD5552-53BE-6FA1-F3CF-DEEB03B347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837" t="5155" r="2427" b="51324"/>
          <a:stretch/>
        </p:blipFill>
        <p:spPr>
          <a:xfrm rot="5557879">
            <a:off x="-1081945" y="1779068"/>
            <a:ext cx="7207803" cy="437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580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455</TotalTime>
  <Words>102</Words>
  <Application>Microsoft Office PowerPoint</Application>
  <PresentationFormat>Custom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Dreaming Outloud Pro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Kathy Ceceri</dc:creator>
  <cp:lastModifiedBy>Kathy Ceceri</cp:lastModifiedBy>
  <cp:revision>36</cp:revision>
  <dcterms:created xsi:type="dcterms:W3CDTF">2024-06-15T19:12:05Z</dcterms:created>
  <dcterms:modified xsi:type="dcterms:W3CDTF">2024-07-26T15:56:49Z</dcterms:modified>
</cp:coreProperties>
</file>